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1: Project Title
Project Name: Failed Banking Transaction AnalysisPresented by: Tharunteja NakkalaGoal: Build an end-to-end cloud pipeline to analyze failed transactions across multiple bank branches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Failed Banking Transaction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Build a cloud pipeline to analyze failed transactions across bank branches.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Tharunteja Nakkala.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326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Acknowledgements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776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555558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Mentors &amp; Team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30637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guidance and support.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4776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2555558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937319" y="30637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Grateful for the opportunity.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2431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3210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 Cloud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482917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Appreciate the powerful ecosystem.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4472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🎉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6269355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315206" y="6269355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50222" y="6269355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2385238" y="6269355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42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0787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747" y="2110621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156579"/>
            <a:ext cx="34830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Transaction Volume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Banks process thousands of transactions daily.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747" y="3513177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Failures Impact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017306" y="40672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Failures cause customer frustration and financial issues.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83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4915733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616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Manual Analysis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017306" y="54698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failure analysis is time-consuming.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2863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6318290"/>
            <a:ext cx="357188" cy="44648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642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</a:t>
            </a:r>
            <a:endParaRPr lang="en-US" sz="2300" dirty="0"/>
          </a:p>
        </p:txBody>
      </p:sp>
      <p:sp>
        <p:nvSpPr>
          <p:cNvPr id="19" name="Text 12"/>
          <p:cNvSpPr/>
          <p:nvPr/>
        </p:nvSpPr>
        <p:spPr>
          <a:xfrm>
            <a:off x="7017306" y="687240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cloud-based analysis system proposed.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980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Ingestion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CSVs from 15 branches across 3 cities.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CSV has 200 records from last 7 days.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41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Processing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and merge data using PySpark.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698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failed transactions for analysis.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541038"/>
            <a:ext cx="38858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Storage &amp; Visualization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9872067" y="41399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filtered data into Cloud SQL (MySQL).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69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trends via BigQuery and Looker Studio.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687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&amp; Technologies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557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 Cloud Storage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36388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raw and processed data securely.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21292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4855726"/>
            <a:ext cx="312920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 Cloud Dataproc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663101" y="536388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Runs PySpark jobs for data processing.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88035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22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SQL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93062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filtered failed transaction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88035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3101" y="6422469"/>
            <a:ext cx="35402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BigQuery &amp; Looker Studio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663101" y="693062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data and create visual dashboards.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6047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223" y="1959412"/>
            <a:ext cx="3737848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GCP Commands &amp; Steps</a:t>
            </a:r>
            <a:endParaRPr lang="en-US" sz="2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23" y="2573060"/>
            <a:ext cx="641866" cy="7702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83613" y="2701409"/>
            <a:ext cx="168485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GCS Bucket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1283613" y="2988826"/>
            <a:ext cx="12897564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gsutil mb -l us-central1 gs://bank-transaction-data/</a:t>
            </a:r>
            <a:endParaRPr lang="en-US" sz="1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3" y="3343275"/>
            <a:ext cx="641866" cy="1365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83613" y="3471624"/>
            <a:ext cx="168485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 CSV &amp; Scripts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1283613" y="3759041"/>
            <a:ext cx="12897564" cy="821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gsutil cp CSVs and PySpark scripts to GCS.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gsutil cp D:\csv_files*.csv gs://bank-transaction-data/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gsutil cp C:\Project files\clean_and_merge.py gs://bank-transaction-data/scripts/ gsutil cp C:\Project files\filter_failed_transactions.py gs://bank-transaction-data/scripts/</a:t>
            </a:r>
            <a:endParaRPr lang="en-US" sz="10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23" y="4708446"/>
            <a:ext cx="641866" cy="14420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83613" y="4836795"/>
            <a:ext cx="1850112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Dataproc Cluster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1283613" y="5124212"/>
            <a:ext cx="12897564" cy="615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gcloud dataproc clusters create training-cluster.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gcloud dataproc clusters create training-cluster --region=us-central1 --single-node </a:t>
            </a:r>
            <a:endParaRPr lang="en-US" sz="1000" dirty="0"/>
          </a:p>
        </p:txBody>
      </p:sp>
      <p:sp>
        <p:nvSpPr>
          <p:cNvPr id="13" name="Text 7"/>
          <p:cNvSpPr/>
          <p:nvPr/>
        </p:nvSpPr>
        <p:spPr>
          <a:xfrm>
            <a:off x="1283613" y="5816918"/>
            <a:ext cx="12897564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--enable-component-gateway --image-version=2.1-debian11 --project=tharunteja-project</a:t>
            </a:r>
            <a:endParaRPr lang="en-US" sz="10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23" y="6150531"/>
            <a:ext cx="641866" cy="172426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83613" y="6278880"/>
            <a:ext cx="168485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Submit PySpark Jobs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1283613" y="6566297"/>
            <a:ext cx="12897564" cy="615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clean_and_merge.py and filter_failed_transactions.py.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gcloud dataproc jobs submit pyspark gs://bank-transaction data/scripts/clean_and_merge.py --cluster=training-cluster --region=us-central1</a:t>
            </a:r>
            <a:endParaRPr lang="en-US" sz="1000" dirty="0"/>
          </a:p>
        </p:txBody>
      </p:sp>
      <p:sp>
        <p:nvSpPr>
          <p:cNvPr id="17" name="Text 10"/>
          <p:cNvSpPr/>
          <p:nvPr/>
        </p:nvSpPr>
        <p:spPr>
          <a:xfrm>
            <a:off x="1283613" y="7259003"/>
            <a:ext cx="12897564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gcloud dataproc jobs submit pyspark gs://bank-transaction</a:t>
            </a:r>
            <a:endParaRPr lang="en-US" sz="1000" dirty="0"/>
          </a:p>
        </p:txBody>
      </p:sp>
      <p:sp>
        <p:nvSpPr>
          <p:cNvPr id="18" name="Text 11"/>
          <p:cNvSpPr/>
          <p:nvPr/>
        </p:nvSpPr>
        <p:spPr>
          <a:xfrm>
            <a:off x="1283613" y="7541181"/>
            <a:ext cx="12897564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data/scripts/filter_failed_transactions.py --cluster=training-cluster --region=us-central1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765"/>
            <a:ext cx="61995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Schema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064187"/>
            <a:ext cx="75564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07180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21551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txn_id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21551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ID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2722126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286583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branch_id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286583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 Code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37244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35161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35161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City Name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022765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41664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amount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41664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Amount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67308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48167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transaction_status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48167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or FAILED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532340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624" y="54671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txn_date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0289024" y="54671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Date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6287810" y="597372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514624" y="61174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customer_id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0289024" y="61174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Unique ID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6280190" y="68868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transactions: 3,000 (15 files × 200 records each)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996" y="879277"/>
            <a:ext cx="7159466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SQL &amp; BigQuery Setup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6996" y="1872496"/>
            <a:ext cx="467320" cy="46732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01961" y="1943814"/>
            <a:ext cx="272653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SQL Table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01961" y="2409111"/>
            <a:ext cx="3040261" cy="3656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failed transactions with key fields.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 failed_transactions ( txn_id VARCHAR(100), branch_id VARCHAR(50), city VARCHAR(50), amount FLOAT, transaction_status VARCHAR(20), txn_date DATE, customer_id VARCHAR(50) );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701897" y="1872496"/>
            <a:ext cx="467320" cy="46732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76863" y="1943814"/>
            <a:ext cx="272653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BigQuery Dataset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376863" y="2409111"/>
            <a:ext cx="304026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created for bank analytics in US region.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6996" y="6481167"/>
            <a:ext cx="467320" cy="46732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01961" y="6552486"/>
            <a:ext cx="272653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Query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401961" y="7017782"/>
            <a:ext cx="701504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Counts failed transactions grouped by city.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018" y="561023"/>
            <a:ext cx="5887164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Looker Studio Visualization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14018" y="2205752"/>
            <a:ext cx="58871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 or pie chart shows city-wise failed transactions.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4018" y="2761655"/>
            <a:ext cx="588716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Hyderabad leads in failed transactions, followed by Chennai and Bangalore.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4018" y="3644027"/>
            <a:ext cx="5887164" cy="1206698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25592" y="3855601"/>
            <a:ext cx="267795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Hyderabad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25592" y="4312682"/>
            <a:ext cx="5464016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failed transactions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4018" y="5054679"/>
            <a:ext cx="5887164" cy="1206698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25592" y="5266253"/>
            <a:ext cx="267795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Chennai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925592" y="5723334"/>
            <a:ext cx="5464016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 highest failures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4018" y="6465332"/>
            <a:ext cx="5887164" cy="1206698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5592" y="6676906"/>
            <a:ext cx="267795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Bangalore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25592" y="7133987"/>
            <a:ext cx="5464016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Third in failed transactions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996" y="603052"/>
            <a:ext cx="5756910" cy="719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Conclusion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253996" y="1848803"/>
            <a:ext cx="150090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297585" y="1848803"/>
            <a:ext cx="150090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341173" y="1848803"/>
            <a:ext cx="150090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2384762" y="1848803"/>
            <a:ext cx="150090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3996" y="2643664"/>
            <a:ext cx="493395" cy="49339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966704" y="2719030"/>
            <a:ext cx="28784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Automation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6966704" y="3210401"/>
            <a:ext cx="6896100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automation achieved using GCP services.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3996" y="3999905"/>
            <a:ext cx="493395" cy="49339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966704" y="4075271"/>
            <a:ext cx="28784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Processing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966704" y="4566642"/>
            <a:ext cx="6896100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and filtered 3,000 records with PySpark.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3996" y="5356146"/>
            <a:ext cx="493395" cy="49339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966704" y="5431512"/>
            <a:ext cx="28784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Storage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6966704" y="5922883"/>
            <a:ext cx="6896100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and secure data in Cloud SQL.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3996" y="6712387"/>
            <a:ext cx="493395" cy="49339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966704" y="6787753"/>
            <a:ext cx="28784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6966704" y="7279124"/>
            <a:ext cx="6896100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Dashboards helped identify failure patterns easily.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2025-05-08T16:33:01Z</dcterms:created>
  <dcterms:modified xsi:type="dcterms:W3CDTF">2025-05-08T16:33:01Z</dcterms:modified>
</cp:coreProperties>
</file>